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8" r:id="rId6"/>
    <p:sldId id="264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E787C-CAEE-864B-89C8-48480D7D9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42D76-75C9-4845-BE3A-BD8A5271A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1B7B5-6459-5C4B-A153-E77A2090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0F1AD-E81A-6144-B16F-5CC513E3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F44FE-D40A-CE44-A163-6C833363B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4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D957-FA67-7047-945D-89FDAB9C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7F83D-9BDF-B740-862B-3D182DF29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B6468-2256-D248-BF43-694D783C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A3347-5D84-D94D-B6FE-25ADEFE9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59BA-206E-B641-8283-97510D00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9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2FD9-73CF-0A49-A696-FB22E4D2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182A2-2568-1843-AE50-89315D1C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3A603-8C21-A94B-B19F-1029928E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B4260-76A7-224A-B8D6-6139DE93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1869-C950-CB45-816B-78E25968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7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02C7-0956-AA4D-B276-2A81ECB1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BF7AB-B69F-D945-9FCF-8C80D77B1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C78DC-70F7-7544-8688-76E9968FD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9B00B-9BA3-B84E-AD0C-CC072112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A8D5D-B67F-FC46-B844-10ECC082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C656-F605-0248-A266-B60F40BB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9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7848-9BE3-864E-83B1-11F44D6D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1E87-0C19-6F4E-ABD4-9165609B4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47C0C-0A95-9345-8EDC-E3E6DCBA3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9062D-D98E-5140-AE69-53524DF86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D2238-743C-E749-A3A1-B20805C75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C68AD-02E6-4742-B158-8C6D1B15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91231C-8DBF-F744-8F6A-C7FB5420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5CF3F-6A6D-AC4C-97CC-6B455B7E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8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4DF1-E2EC-B240-BEF3-C553F3ED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BAD29-6D17-BB4E-B173-24804A0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C269F-DEA4-5F4F-80AC-8DEF3C2C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570A8-94D8-0F45-9792-BECAB16D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0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7AE7C-26E4-E047-B466-FCBA5D0C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B9735A-C7AB-AE45-904A-CDD8DBF5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4DE58-66D7-D349-8B9D-AAD99DAB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33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8808-58DF-7E40-A2D9-1EFF500A9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08088-DB3D-AA48-A420-3A89D2B9B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3E213-4D2C-6E45-9D8A-A564F9902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8D0E4-DC9A-754E-8B5B-842CF6AE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1955D-1B86-B145-BF6B-11F00DB6F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64A57-C67D-134C-8632-AB1C3CFC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F13A-49BB-4641-AD2B-6BC3B7DFE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09F9C-56D6-5742-B6B8-D367E776D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9CF4-C7B5-5043-818F-6B3790B01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AAC58-AB47-094E-805C-5A93711C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97D1D-0F72-9644-905B-5A441C6D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1C6B7-0C19-C846-8405-CC54B567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F3CE-BB4A-A548-BF9C-43863F13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9ACE5-D8CF-E746-80C6-BD643F216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6EDA-8ADD-C841-A7B2-9ED4884B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7E982-E036-3A4C-AC83-AC447E11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8A2D7-34DC-6043-9938-58BFBE26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6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E86AB7-674C-524C-93AF-C5C08352F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CD6D8-8413-6149-9E6A-FDCCE906B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8D2BD-9967-4F4F-9C93-19B44523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0ED8E-C8C0-3F45-9DF8-4404A4CF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897D9-A4EE-8D48-B8E1-C5722267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AD177-D4B6-254F-A9C5-AB8E2458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F5FBF-9A75-4E48-884D-B511F4FE1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9AB60-2028-7C42-9F66-E98FF266F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EC92-48AD-B64A-B626-2C385A1F97AE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336C7-57DE-D34A-9734-D265573C8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E5B9F-FCD9-FF4B-980F-329E02DA5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FCE9-C46A-DA47-997E-65FA6F90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Washington Low Income Housing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510" y="2997096"/>
            <a:ext cx="10501223" cy="27483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cs typeface="Arial" panose="020B0604020202020204" pitchFamily="34" charset="0"/>
              </a:rPr>
              <a:t>Today’s agenda</a:t>
            </a:r>
            <a:br>
              <a:rPr lang="en-US" sz="2200" dirty="0">
                <a:cs typeface="Arial" panose="020B0604020202020204" pitchFamily="34" charset="0"/>
              </a:rPr>
            </a:br>
            <a:endParaRPr lang="en-US" sz="900" dirty="0">
              <a:cs typeface="Arial" panose="020B0604020202020204" pitchFamily="34" charset="0"/>
            </a:endParaRPr>
          </a:p>
          <a:p>
            <a:r>
              <a:rPr lang="en-US" sz="2200" dirty="0">
                <a:cs typeface="Arial" panose="020B0604020202020204" pitchFamily="34" charset="0"/>
              </a:rPr>
              <a:t>Introductions</a:t>
            </a:r>
          </a:p>
          <a:p>
            <a:r>
              <a:rPr lang="en-US" sz="2200" dirty="0">
                <a:cs typeface="Arial" panose="020B0604020202020204" pitchFamily="34" charset="0"/>
              </a:rPr>
              <a:t>Brief overview of how the Housing Alliance sets our legislative agenda</a:t>
            </a:r>
          </a:p>
          <a:p>
            <a:r>
              <a:rPr lang="en-US" sz="2200" dirty="0">
                <a:cs typeface="Arial" panose="020B0604020202020204" pitchFamily="34" charset="0"/>
              </a:rPr>
              <a:t>Context setting</a:t>
            </a:r>
          </a:p>
          <a:p>
            <a:r>
              <a:rPr lang="en-US" sz="2200" dirty="0">
                <a:cs typeface="Arial" panose="020B0604020202020204" pitchFamily="34" charset="0"/>
              </a:rPr>
              <a:t>Advocacy opportunities </a:t>
            </a:r>
          </a:p>
          <a:p>
            <a:r>
              <a:rPr lang="en-US" sz="2200" dirty="0">
                <a:cs typeface="Arial" panose="020B0604020202020204" pitchFamily="34" charset="0"/>
              </a:rPr>
              <a:t>Discussion </a:t>
            </a:r>
          </a:p>
          <a:p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9" y="2366514"/>
            <a:ext cx="1022690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ea typeface="+mj-ea"/>
                <a:cs typeface="Arial"/>
              </a:rPr>
              <a:t>Thank you for participating in our 2020 listening tour</a:t>
            </a:r>
          </a:p>
          <a:p>
            <a:endParaRPr lang="en-US" i="1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 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37653E-A1F9-6D43-97C7-8867682A8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4" y="5775960"/>
            <a:ext cx="1958770" cy="8879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F7A3A7-3AC5-F14B-AD77-678652658747}"/>
              </a:ext>
            </a:extLst>
          </p:cNvPr>
          <p:cNvSpPr txBox="1"/>
          <p:nvPr/>
        </p:nvSpPr>
        <p:spPr>
          <a:xfrm>
            <a:off x="3052251" y="5836920"/>
            <a:ext cx="7371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Calibri"/>
              </a:rPr>
              <a:t>Special thanks to the Washington State Housing Finance Commission for financially supporting our 2020 statewide listening tour.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Washington Low Income Housing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096"/>
            <a:ext cx="10501223" cy="3702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8" y="2366514"/>
            <a:ext cx="10276935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/>
                <a:ea typeface="+mj-ea"/>
                <a:cs typeface="Arial"/>
              </a:rPr>
              <a:t>2020 Listening Tour 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May – September:  2020 Statewide Listening Tour</a:t>
            </a:r>
            <a:br>
              <a:rPr lang="en-US" dirty="0"/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August and September: Housing Alliance Public Policy Committee meetings on lead agenda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September: Housing Alliance board of director vote on 2021 lead agenda</a:t>
            </a:r>
            <a:br>
              <a:rPr lang="en-US" dirty="0"/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September – October: Submission period for issues for Housing Alliance 2021 Support Agenda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November: Housing Alliance Public Policy Committee meeting on support agenda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September – December: Session prep including advocacy, bill development, etc. 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January 11 – April 26th : 2021 state legislative session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93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b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 Context 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096"/>
            <a:ext cx="10501223" cy="3702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8" y="2366514"/>
            <a:ext cx="10276935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 dirty="0">
              <a:solidFill>
                <a:srgbClr val="C00000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Project $8.8 billion dollar revenue shortfall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Progressive revenue vs. all cuts approach to balancing the budget 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Virtual session? 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New lawmakers (check out the Housing Alliance Action Fund's endorsed candidates! Housingactionfund.org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459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b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 Advocacy Opportunities!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096"/>
            <a:ext cx="10501223" cy="3702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8" y="2366514"/>
            <a:ext cx="10276935" cy="30162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 dirty="0">
              <a:solidFill>
                <a:srgbClr val="C00000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Resident Action Project: www.residentactionproject.org 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Contact your federal lawmakers now to push for housing and homelessness investments!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Join the Housing Alliance's Legislative District Leads program or the Board Advocacy Project! 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Take the pledge to support progressive revenue!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120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b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 Discussion Questions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096"/>
            <a:ext cx="10501223" cy="3702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8" y="2366514"/>
            <a:ext cx="10276935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 dirty="0">
              <a:solidFill>
                <a:srgbClr val="C00000"/>
              </a:solidFill>
              <a:latin typeface="Arial"/>
              <a:ea typeface="+mj-ea"/>
              <a:cs typeface="Arial"/>
            </a:endParaRPr>
          </a:p>
          <a:p>
            <a:r>
              <a:rPr lang="en-US" dirty="0"/>
              <a:t>If you could ask one for one thing from state lawmakers, either policy or spending, to make a significant difference in reducing and preventing homelessness in your community what would it be? 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racial disparities related to housing and homelessness are experienced in your community? What other disparities are experienced by disability, LGBTQ + status, and age? 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is the most pressing housing/homelessness issue in your community? 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17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4826-2391-D744-982F-7A817AB4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915"/>
            <a:ext cx="10515600" cy="2345960"/>
          </a:xfrm>
        </p:spPr>
        <p:txBody>
          <a:bodyPr>
            <a:normAutofit/>
          </a:bodyPr>
          <a:lstStyle/>
          <a:p>
            <a:b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srgbClr val="C00000"/>
                </a:solidFill>
                <a:latin typeface="Arial"/>
                <a:cs typeface="Arial"/>
              </a:rPr>
              <a:t> Contact Information 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7068-93B4-F64A-B8FA-ED63E7D5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096"/>
            <a:ext cx="10501223" cy="3702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5413C6-5159-5E4A-8032-276A387E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40" y="451945"/>
            <a:ext cx="2235200" cy="1193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88FB6-DDA2-4E4B-8891-5A66FC1B6432}"/>
              </a:ext>
            </a:extLst>
          </p:cNvPr>
          <p:cNvSpPr txBox="1"/>
          <p:nvPr/>
        </p:nvSpPr>
        <p:spPr>
          <a:xfrm>
            <a:off x="928778" y="2366514"/>
            <a:ext cx="10276935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 dirty="0">
              <a:solidFill>
                <a:srgbClr val="C00000"/>
              </a:solidFill>
              <a:latin typeface="Arial"/>
              <a:ea typeface="+mj-ea"/>
              <a:cs typeface="Arial"/>
            </a:endParaRPr>
          </a:p>
          <a:p>
            <a:r>
              <a:rPr lang="en-US" dirty="0">
                <a:ea typeface="+mn-lt"/>
                <a:cs typeface="+mn-lt"/>
              </a:rPr>
              <a:t>Michele Thomas, She/Her, Director of Policy and Advocacy: </a:t>
            </a:r>
            <a:r>
              <a:rPr lang="en-US" dirty="0" err="1">
                <a:ea typeface="+mn-lt"/>
                <a:cs typeface="+mn-lt"/>
              </a:rPr>
              <a:t>MicheleT@wliha.org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Caroline Lopez, She/Her, Director of Organizing: </a:t>
            </a:r>
            <a:r>
              <a:rPr lang="en-US" dirty="0" err="1">
                <a:ea typeface="+mn-lt"/>
                <a:cs typeface="+mn-lt"/>
              </a:rPr>
              <a:t>CarolineL@wliha.org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John Stovall, He/His, Member Organizer: </a:t>
            </a:r>
            <a:r>
              <a:rPr lang="en-US" dirty="0" err="1">
                <a:cs typeface="Calibri"/>
              </a:rPr>
              <a:t>johns@wliha.org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Mary Zhou, She/Her, Community Organizing Fellow: </a:t>
            </a:r>
            <a:r>
              <a:rPr lang="en-US" dirty="0" err="1">
                <a:cs typeface="Calibri"/>
              </a:rPr>
              <a:t>maryz@housingactionfund.org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825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8553FBA090D45B2F7CF0BAD1985A0" ma:contentTypeVersion="13" ma:contentTypeDescription="Create a new document." ma:contentTypeScope="" ma:versionID="cd84845299d40a1d5ca9c9242cc9a9ab">
  <xsd:schema xmlns:xsd="http://www.w3.org/2001/XMLSchema" xmlns:xs="http://www.w3.org/2001/XMLSchema" xmlns:p="http://schemas.microsoft.com/office/2006/metadata/properties" xmlns:ns2="dcc20c3d-9575-4d3e-b217-ab874220c0d9" xmlns:ns3="7665f82d-57fb-4351-8ce5-5285f1287899" targetNamespace="http://schemas.microsoft.com/office/2006/metadata/properties" ma:root="true" ma:fieldsID="1671c9ba791e1c391ddc4b927a078b70" ns2:_="" ns3:_="">
    <xsd:import namespace="dcc20c3d-9575-4d3e-b217-ab874220c0d9"/>
    <xsd:import namespace="7665f82d-57fb-4351-8ce5-5285f12878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20c3d-9575-4d3e-b217-ab874220c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5f82d-57fb-4351-8ce5-5285f12878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04FCE3-8C29-49BF-8CDA-81A16D5B13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424D58-5185-46EB-887F-40FB9A728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20c3d-9575-4d3e-b217-ab874220c0d9"/>
    <ds:schemaRef ds:uri="7665f82d-57fb-4351-8ce5-5285f12878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07D9F9-3E64-4243-9E3B-8E8220D5258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399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Washington Low Income Housing Alliance</vt:lpstr>
      <vt:lpstr>Washington Low Income Housing Alliance</vt:lpstr>
      <vt:lpstr>  Context Setting</vt:lpstr>
      <vt:lpstr>  Advocacy Opportunities! </vt:lpstr>
      <vt:lpstr>  Discussion Questions </vt:lpstr>
      <vt:lpstr>  Contact Information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Michele Thomas</cp:lastModifiedBy>
  <cp:revision>235</cp:revision>
  <dcterms:created xsi:type="dcterms:W3CDTF">2020-08-06T19:07:14Z</dcterms:created>
  <dcterms:modified xsi:type="dcterms:W3CDTF">2020-09-03T16:12:42Z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0x0101009048553FBA090D45B2F7CF0BAD1985A0</vt:lpwstr>
  </property>
</Properties>
</file>